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2" r:id="rId5"/>
    <p:sldId id="258" r:id="rId6"/>
    <p:sldId id="260" r:id="rId7"/>
    <p:sldId id="261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CEBC-BADF-4227-AE58-4ED950394452}" type="datetimeFigureOut">
              <a:rPr lang="pl-PL" smtClean="0"/>
              <a:t>09.12.2020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D5A5-E743-41F9-BE0D-71ADE584A14B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024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CEBC-BADF-4227-AE58-4ED950394452}" type="datetimeFigureOut">
              <a:rPr lang="pl-PL" smtClean="0"/>
              <a:t>09.12.2020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D5A5-E743-41F9-BE0D-71ADE584A1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6470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CEBC-BADF-4227-AE58-4ED950394452}" type="datetimeFigureOut">
              <a:rPr lang="pl-PL" smtClean="0"/>
              <a:t>09.12.2020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D5A5-E743-41F9-BE0D-71ADE584A1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4649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CEBC-BADF-4227-AE58-4ED950394452}" type="datetimeFigureOut">
              <a:rPr lang="pl-PL" smtClean="0"/>
              <a:t>09.12.2020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D5A5-E743-41F9-BE0D-71ADE584A1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518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CEBC-BADF-4227-AE58-4ED950394452}" type="datetimeFigureOut">
              <a:rPr lang="pl-PL" smtClean="0"/>
              <a:t>09.12.2020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D5A5-E743-41F9-BE0D-71ADE584A14B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104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CEBC-BADF-4227-AE58-4ED950394452}" type="datetimeFigureOut">
              <a:rPr lang="pl-PL" smtClean="0"/>
              <a:t>09.12.2020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D5A5-E743-41F9-BE0D-71ADE584A1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8517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CEBC-BADF-4227-AE58-4ED950394452}" type="datetimeFigureOut">
              <a:rPr lang="pl-PL" smtClean="0"/>
              <a:t>09.12.2020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D5A5-E743-41F9-BE0D-71ADE584A1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415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CEBC-BADF-4227-AE58-4ED950394452}" type="datetimeFigureOut">
              <a:rPr lang="pl-PL" smtClean="0"/>
              <a:t>09.12.2020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D5A5-E743-41F9-BE0D-71ADE584A1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429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CEBC-BADF-4227-AE58-4ED950394452}" type="datetimeFigureOut">
              <a:rPr lang="pl-PL" smtClean="0"/>
              <a:t>09.12.2020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D5A5-E743-41F9-BE0D-71ADE584A1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294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348CEBC-BADF-4227-AE58-4ED950394452}" type="datetimeFigureOut">
              <a:rPr lang="pl-PL" smtClean="0"/>
              <a:t>09.12.2020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E5D5A5-E743-41F9-BE0D-71ADE584A1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524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CEBC-BADF-4227-AE58-4ED950394452}" type="datetimeFigureOut">
              <a:rPr lang="pl-PL" smtClean="0"/>
              <a:t>09.12.2020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D5A5-E743-41F9-BE0D-71ADE584A1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185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348CEBC-BADF-4227-AE58-4ED950394452}" type="datetimeFigureOut">
              <a:rPr lang="pl-PL" smtClean="0"/>
              <a:t>09.12.2020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1E5D5A5-E743-41F9-BE0D-71ADE584A14B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76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53036" y="1339403"/>
            <a:ext cx="10393251" cy="1363012"/>
          </a:xfrm>
        </p:spPr>
        <p:txBody>
          <a:bodyPr>
            <a:normAutofit/>
          </a:bodyPr>
          <a:lstStyle/>
          <a:p>
            <a:r>
              <a:rPr lang="pl-PL" sz="7000" dirty="0" smtClean="0">
                <a:latin typeface="Constantia" panose="02030602050306030303" pitchFamily="18" charset="0"/>
              </a:rPr>
              <a:t>Małe Robaczki </a:t>
            </a:r>
            <a:r>
              <a:rPr lang="pl-PL" sz="7000" dirty="0" err="1" smtClean="0">
                <a:latin typeface="Constantia" panose="02030602050306030303" pitchFamily="18" charset="0"/>
              </a:rPr>
              <a:t>Wciągaczki</a:t>
            </a:r>
            <a:endParaRPr lang="pl-PL" sz="7000" dirty="0">
              <a:latin typeface="Constantia" panose="020306020503060303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04673" y="2936380"/>
            <a:ext cx="8689976" cy="1371599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Baskerville Old Face" panose="02020602080505020303" pitchFamily="18" charset="0"/>
              </a:rPr>
              <a:t>Czyli jak być bezpiecznym w </a:t>
            </a:r>
            <a:r>
              <a:rPr lang="pl-PL" dirty="0" smtClean="0">
                <a:latin typeface="Baskerville Old Face" panose="02020602080505020303" pitchFamily="18" charset="0"/>
              </a:rPr>
              <a:t>sieci</a:t>
            </a:r>
          </a:p>
          <a:p>
            <a:endParaRPr lang="pl-PL" dirty="0">
              <a:latin typeface="Baskerville Old Face" panose="02020602080505020303" pitchFamily="18" charset="0"/>
            </a:endParaRPr>
          </a:p>
          <a:p>
            <a:pPr algn="r"/>
            <a:r>
              <a:rPr lang="pl-PL" sz="1600" dirty="0" smtClean="0">
                <a:latin typeface="Baskerville Old Face" panose="02020602080505020303" pitchFamily="18" charset="0"/>
              </a:rPr>
              <a:t>Przedszkole nr 8 w Tczewie</a:t>
            </a:r>
            <a:endParaRPr lang="pl-PL" sz="1600" dirty="0">
              <a:latin typeface="Baskerville Old Face" panose="02020602080505020303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84" y="3622180"/>
            <a:ext cx="2502794" cy="250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53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Baskerville Old Face" panose="02020602080505020303" pitchFamily="18" charset="0"/>
              </a:rPr>
              <a:t>Cześć! To ja </a:t>
            </a:r>
            <a:r>
              <a:rPr lang="pl-PL" dirty="0" err="1" smtClean="0">
                <a:latin typeface="Baskerville Old Face" panose="02020602080505020303" pitchFamily="18" charset="0"/>
              </a:rPr>
              <a:t>Technikoludek</a:t>
            </a:r>
            <a:r>
              <a:rPr lang="pl-PL" dirty="0" smtClean="0">
                <a:latin typeface="Baskerville Old Face" panose="02020602080505020303" pitchFamily="18" charset="0"/>
              </a:rPr>
              <a:t>!</a:t>
            </a:r>
            <a:endParaRPr lang="pl-PL" dirty="0">
              <a:latin typeface="Baskerville Old Face" panose="020206020805050203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5155" y="2386647"/>
            <a:ext cx="8475035" cy="4023360"/>
          </a:xfrm>
        </p:spPr>
        <p:txBody>
          <a:bodyPr>
            <a:normAutofit/>
          </a:bodyPr>
          <a:lstStyle/>
          <a:p>
            <a:r>
              <a:rPr lang="pl-PL" sz="2400" dirty="0" smtClean="0">
                <a:latin typeface="Baskerville Old Face" panose="02020602080505020303" pitchFamily="18" charset="0"/>
              </a:rPr>
              <a:t>Pewnie wiecie, że Internet jest </a:t>
            </a:r>
            <a:r>
              <a:rPr lang="pl-PL" sz="2400" dirty="0" err="1" smtClean="0">
                <a:latin typeface="Baskerville Old Face" panose="02020602080505020303" pitchFamily="18" charset="0"/>
              </a:rPr>
              <a:t>superpomocną</a:t>
            </a:r>
            <a:r>
              <a:rPr lang="pl-PL" sz="2400" dirty="0" smtClean="0">
                <a:latin typeface="Baskerville Old Face" panose="02020602080505020303" pitchFamily="18" charset="0"/>
              </a:rPr>
              <a:t> sprawą dla wielu ludzi</a:t>
            </a:r>
          </a:p>
          <a:p>
            <a:r>
              <a:rPr lang="pl-PL" sz="2400" dirty="0" smtClean="0">
                <a:latin typeface="Baskerville Old Face" panose="02020602080505020303" pitchFamily="18" charset="0"/>
              </a:rPr>
              <a:t> – i dorosłych, i dzieci. Dzięki niemu możemy się bawić i uczyć. </a:t>
            </a:r>
          </a:p>
          <a:p>
            <a:r>
              <a:rPr lang="pl-PL" sz="2400" dirty="0" smtClean="0">
                <a:latin typeface="Baskerville Old Face" panose="02020602080505020303" pitchFamily="18" charset="0"/>
              </a:rPr>
              <a:t>Ale musicie też wiedzieć, że Internet bywa niebezpieczny </a:t>
            </a:r>
          </a:p>
          <a:p>
            <a:r>
              <a:rPr lang="pl-PL" sz="2400" dirty="0" smtClean="0">
                <a:latin typeface="Baskerville Old Face" panose="02020602080505020303" pitchFamily="18" charset="0"/>
              </a:rPr>
              <a:t>i dzisiaj opowiem Wam o tych niebezpieczeństwach.</a:t>
            </a:r>
            <a:endParaRPr lang="pl-PL" sz="2400" dirty="0">
              <a:latin typeface="Baskerville Old Face" panose="02020602080505020303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191" y="1858613"/>
            <a:ext cx="2343218" cy="444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28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535631"/>
            <a:ext cx="10058400" cy="964628"/>
          </a:xfrm>
        </p:spPr>
        <p:txBody>
          <a:bodyPr/>
          <a:lstStyle/>
          <a:p>
            <a:pPr algn="ctr"/>
            <a:r>
              <a:rPr lang="pl-PL" dirty="0" smtClean="0">
                <a:latin typeface="Baskerville Old Face" panose="02020602080505020303" pitchFamily="18" charset="0"/>
              </a:rPr>
              <a:t>Dzięki czemu korzystamy z Internetu?</a:t>
            </a:r>
            <a:endParaRPr lang="pl-PL" dirty="0">
              <a:latin typeface="Baskerville Old Face" panose="02020602080505020303" pitchFamily="18" charset="0"/>
            </a:endParaRP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841" y="4429765"/>
            <a:ext cx="3263363" cy="1838748"/>
          </a:xfrm>
        </p:spPr>
      </p:pic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24" b="15569"/>
          <a:stretch/>
        </p:blipFill>
        <p:spPr>
          <a:xfrm>
            <a:off x="2231518" y="1931111"/>
            <a:ext cx="3564053" cy="2498654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95" r="27368"/>
          <a:stretch/>
        </p:blipFill>
        <p:spPr>
          <a:xfrm>
            <a:off x="5796199" y="2438955"/>
            <a:ext cx="2163651" cy="3682504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850" y="2031974"/>
            <a:ext cx="3064501" cy="195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143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Baskerville Old Face" panose="02020602080505020303" pitchFamily="18" charset="0"/>
              </a:rPr>
              <a:t>Zagrożenia:</a:t>
            </a:r>
            <a:endParaRPr lang="pl-PL" dirty="0">
              <a:latin typeface="Baskerville Old Face" panose="020206020805050203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1845734"/>
            <a:ext cx="3139869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pl-PL" dirty="0" smtClean="0">
                <a:latin typeface="Baskerville Old Face" panose="02020602080505020303" pitchFamily="18" charset="0"/>
              </a:rPr>
              <a:t>Szkodliwe treści,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 smtClean="0">
                <a:latin typeface="Baskerville Old Face" panose="02020602080505020303" pitchFamily="18" charset="0"/>
              </a:rPr>
              <a:t>Niebezpieczne kontakty,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 smtClean="0">
                <a:latin typeface="Baskerville Old Face" panose="02020602080505020303" pitchFamily="18" charset="0"/>
              </a:rPr>
              <a:t>Cyberprzemoc</a:t>
            </a:r>
            <a:r>
              <a:rPr lang="pl-PL" dirty="0" smtClean="0">
                <a:latin typeface="Baskerville Old Face" panose="02020602080505020303" pitchFamily="18" charset="0"/>
              </a:rPr>
              <a:t>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mtClean="0">
                <a:latin typeface="Baskerville Old Face" panose="02020602080505020303" pitchFamily="18" charset="0"/>
              </a:rPr>
              <a:t>Hejt,</a:t>
            </a:r>
            <a:endParaRPr lang="pl-PL" dirty="0" smtClean="0">
              <a:latin typeface="Baskerville Old Face" panose="020206020805050203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pl-PL" dirty="0" smtClean="0">
                <a:latin typeface="Baskerville Old Face" panose="02020602080505020303" pitchFamily="18" charset="0"/>
              </a:rPr>
              <a:t>Uzależnienie,</a:t>
            </a:r>
            <a:endParaRPr lang="pl-PL" dirty="0">
              <a:latin typeface="Baskerville Old Face" panose="02020602080505020303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260" y="2059094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878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Baskerville Old Face" panose="02020602080505020303" pitchFamily="18" charset="0"/>
              </a:rPr>
              <a:t>Wady i zalety korzystania z Internetu</a:t>
            </a:r>
            <a:endParaRPr lang="pl-PL" dirty="0">
              <a:latin typeface="Baskerville Old Face" panose="02020602080505020303" pitchFamily="18" charset="0"/>
            </a:endParaRPr>
          </a:p>
        </p:txBody>
      </p:sp>
      <p:sp>
        <p:nvSpPr>
          <p:cNvPr id="7" name="Symbol zastępczy tekstu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>
                <a:latin typeface="Baskerville Old Face" panose="02020602080505020303" pitchFamily="18" charset="0"/>
              </a:rPr>
              <a:t>Zalety</a:t>
            </a:r>
            <a:endParaRPr lang="pl-PL" dirty="0">
              <a:latin typeface="Baskerville Old Face" panose="02020602080505020303" pitchFamily="18" charset="0"/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pl-PL" dirty="0" smtClean="0">
                <a:latin typeface="Baskerville Old Face" panose="02020602080505020303" pitchFamily="18" charset="0"/>
                <a:cs typeface="Times New Roman" panose="02020603050405020304" pitchFamily="18" charset="0"/>
              </a:rPr>
              <a:t>Ułatwienie życia – zakupy itd.</a:t>
            </a:r>
            <a:endParaRPr lang="pl-PL" dirty="0">
              <a:latin typeface="Baskerville Old Face" panose="02020602080505020303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pl-PL" dirty="0">
                <a:latin typeface="Baskerville Old Face" panose="02020602080505020303" pitchFamily="18" charset="0"/>
                <a:cs typeface="Times New Roman" panose="02020603050405020304" pitchFamily="18" charset="0"/>
              </a:rPr>
              <a:t>Rozrywka, edukacja – łatwy dostęp do informacji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>
                <a:latin typeface="Baskerville Old Face" panose="02020602080505020303" pitchFamily="18" charset="0"/>
                <a:cs typeface="Times New Roman" panose="02020603050405020304" pitchFamily="18" charset="0"/>
              </a:rPr>
              <a:t>Lepsza komunikacja 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9" name="Symbol zastępczy tekstu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Baskerville Old Face" panose="02020602080505020303" pitchFamily="18" charset="0"/>
              </a:rPr>
              <a:t>wady</a:t>
            </a:r>
            <a:endParaRPr lang="pl-PL" dirty="0">
              <a:latin typeface="Baskerville Old Face" panose="02020602080505020303" pitchFamily="18" charset="0"/>
            </a:endParaRPr>
          </a:p>
        </p:txBody>
      </p:sp>
      <p:sp>
        <p:nvSpPr>
          <p:cNvPr id="10" name="Symbol zastępczy zawartości 9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pl-PL" dirty="0">
                <a:latin typeface="Baskerville Old Face" panose="02020602080505020303" pitchFamily="18" charset="0"/>
                <a:cs typeface="Times New Roman" panose="02020603050405020304" pitchFamily="18" charset="0"/>
              </a:rPr>
              <a:t>Długotrwałe spędzanie czasu przed </a:t>
            </a:r>
            <a:r>
              <a:rPr lang="pl-PL" dirty="0" smtClean="0">
                <a:latin typeface="Baskerville Old Face" panose="02020602080505020303" pitchFamily="18" charset="0"/>
                <a:cs typeface="Times New Roman" panose="02020603050405020304" pitchFamily="18" charset="0"/>
              </a:rPr>
              <a:t>ekranem zdecydowanie </a:t>
            </a:r>
            <a:r>
              <a:rPr lang="pl-PL" dirty="0">
                <a:latin typeface="Baskerville Old Face" panose="02020602080505020303" pitchFamily="18" charset="0"/>
                <a:cs typeface="Times New Roman" panose="02020603050405020304" pitchFamily="18" charset="0"/>
              </a:rPr>
              <a:t>pogarsza wzrok, a także niekorzystnie wpływa na postawę naszego ciała.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>
                <a:latin typeface="Baskerville Old Face" panose="02020602080505020303" pitchFamily="18" charset="0"/>
                <a:cs typeface="Times New Roman" panose="02020603050405020304" pitchFamily="18" charset="0"/>
              </a:rPr>
              <a:t> Jest w urządzeniach coś, co jest bardzo niebezpieczne dla dzieci ale także i dla dorosłych – to światło niebieskie emitowane przez ekrany komputerów, smartfonów czy tabletów. </a:t>
            </a:r>
            <a:br>
              <a:rPr lang="pl-PL" dirty="0">
                <a:latin typeface="Baskerville Old Face" panose="02020602080505020303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Baskerville Old Face" panose="02020602080505020303" pitchFamily="18" charset="0"/>
                <a:cs typeface="Times New Roman" panose="02020603050405020304" pitchFamily="18" charset="0"/>
              </a:rPr>
              <a:t>Światło to pobudza organizm i  obniża jakość snu, a sen jest bardzo ważny dla regeneracji wielu funkcji życiowych. Dlatego ważne jest, aby nie korzystać z telefonów przed snem.</a:t>
            </a:r>
            <a:endParaRPr lang="pl-PL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965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Baskerville Old Face" panose="02020602080505020303" pitchFamily="18" charset="0"/>
              </a:rPr>
              <a:t>Zasady bezpiecznego korzystania z Internetu:</a:t>
            </a:r>
            <a:endParaRPr lang="pl-PL" dirty="0">
              <a:latin typeface="Baskerville Old Face" panose="020206020805050203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Baskerville Old Face" panose="02020602080505020303" pitchFamily="18" charset="0"/>
                <a:cs typeface="Times New Roman" panose="02020603050405020304" pitchFamily="18" charset="0"/>
              </a:rPr>
              <a:t>Nie podawaj swoich danych </a:t>
            </a:r>
            <a:r>
              <a:rPr lang="pl-PL" dirty="0" smtClean="0">
                <a:latin typeface="Baskerville Old Face" panose="02020602080505020303" pitchFamily="18" charset="0"/>
                <a:cs typeface="Times New Roman" panose="02020603050405020304" pitchFamily="18" charset="0"/>
              </a:rPr>
              <a:t>osobowych.</a:t>
            </a:r>
            <a:endParaRPr lang="pl-PL" dirty="0">
              <a:latin typeface="Baskerville Old Face" panose="02020602080505020303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Baskerville Old Face" panose="02020602080505020303" pitchFamily="18" charset="0"/>
                <a:cs typeface="Times New Roman" panose="02020603050405020304" pitchFamily="18" charset="0"/>
              </a:rPr>
              <a:t>Mów, jeśli coś jest nie tak!</a:t>
            </a:r>
            <a:endParaRPr lang="pl-PL" b="1" dirty="0">
              <a:latin typeface="Baskerville Old Face" panose="02020602080505020303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Baskerville Old Face" panose="02020602080505020303" pitchFamily="18" charset="0"/>
                <a:cs typeface="Times New Roman" panose="02020603050405020304" pitchFamily="18" charset="0"/>
              </a:rPr>
              <a:t>W sytuacji, kiedy ktoś lub coś Cię w Internecie zaniepokoi lub wystraszy, koniecznie opowiedz o tym rodzicom lub innej zaufanej osobie dorosłej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Baskerville Old Face" panose="02020602080505020303" pitchFamily="18" charset="0"/>
                <a:cs typeface="Times New Roman" panose="02020603050405020304" pitchFamily="18" charset="0"/>
              </a:rPr>
              <a:t>Nie ufaj osobom poznanym w sieci!</a:t>
            </a:r>
            <a:endParaRPr lang="pl-PL" b="1" dirty="0">
              <a:latin typeface="Baskerville Old Face" panose="02020602080505020303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Baskerville Old Face" panose="02020602080505020303" pitchFamily="18" charset="0"/>
                <a:cs typeface="Times New Roman" panose="02020603050405020304" pitchFamily="18" charset="0"/>
              </a:rPr>
              <a:t>Nigdy nie można w 100% zaufać komuś poznanemu w sieci. Nie spotykaj się z osobami poznanymi w Internecie. O propozycjach spotkania od internetowych znajomych informuj rodziców.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Baskerville Old Face" panose="02020602080505020303" pitchFamily="18" charset="0"/>
                <a:cs typeface="Times New Roman" panose="02020603050405020304" pitchFamily="18" charset="0"/>
              </a:rPr>
              <a:t>Korzystaj z umiarem z różnych urządzeń!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Baskerville Old Face" panose="02020602080505020303" pitchFamily="18" charset="0"/>
                <a:cs typeface="Times New Roman" panose="02020603050405020304" pitchFamily="18" charset="0"/>
              </a:rPr>
              <a:t>Zbyt długie korzystanie z komputera, tabletu czy </a:t>
            </a:r>
            <a:r>
              <a:rPr lang="pl-PL" dirty="0" err="1">
                <a:latin typeface="Baskerville Old Face" panose="02020602080505020303" pitchFamily="18" charset="0"/>
                <a:cs typeface="Times New Roman" panose="02020603050405020304" pitchFamily="18" charset="0"/>
              </a:rPr>
              <a:t>smartfona</a:t>
            </a:r>
            <a:r>
              <a:rPr lang="pl-PL" dirty="0">
                <a:latin typeface="Baskerville Old Face" panose="02020602080505020303" pitchFamily="18" charset="0"/>
                <a:cs typeface="Times New Roman" panose="02020603050405020304" pitchFamily="18" charset="0"/>
              </a:rPr>
              <a:t> może zaszkodzić Twojemu zdrowiu i pogorszyć kontakty ze znajomymi.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2417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457200" y="1946641"/>
            <a:ext cx="3200400" cy="2286000"/>
          </a:xfrm>
        </p:spPr>
        <p:txBody>
          <a:bodyPr/>
          <a:lstStyle/>
          <a:p>
            <a:pPr algn="ctr"/>
            <a:r>
              <a:rPr lang="pl-PL" dirty="0" smtClean="0">
                <a:latin typeface="Baskerville Old Face" panose="02020602080505020303" pitchFamily="18" charset="0"/>
              </a:rPr>
              <a:t>Internet nie jest zły, ale trzeba umieć go używać.</a:t>
            </a:r>
            <a:endParaRPr lang="pl-PL" dirty="0">
              <a:latin typeface="Baskerville Old Face" panose="02020602080505020303" pitchFamily="18" charset="0"/>
            </a:endParaRPr>
          </a:p>
        </p:txBody>
      </p:sp>
      <p:pic>
        <p:nvPicPr>
          <p:cNvPr id="12" name="Symbol zastępczy zawartości 1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957" y="1171977"/>
            <a:ext cx="7191348" cy="4803820"/>
          </a:xfrm>
        </p:spPr>
      </p:pic>
      <p:sp>
        <p:nvSpPr>
          <p:cNvPr id="11" name="Symbol zastępczy tekstu 10"/>
          <p:cNvSpPr>
            <a:spLocks noGrp="1"/>
          </p:cNvSpPr>
          <p:nvPr>
            <p:ph type="body" sz="half" idx="2"/>
          </p:nvPr>
        </p:nvSpPr>
        <p:spPr>
          <a:xfrm>
            <a:off x="457200" y="4626092"/>
            <a:ext cx="3200400" cy="602731"/>
          </a:xfrm>
        </p:spPr>
        <p:txBody>
          <a:bodyPr/>
          <a:lstStyle/>
          <a:p>
            <a:r>
              <a:rPr lang="pl-PL" dirty="0">
                <a:latin typeface="Baskerville Old Face" panose="02020602080505020303" pitchFamily="18" charset="0"/>
                <a:cs typeface="Times New Roman" panose="02020603050405020304" pitchFamily="18" charset="0"/>
              </a:rPr>
              <a:t>Jeżeli coś w Internecie cię zaniepokoi, powiedz o tym </a:t>
            </a:r>
            <a:r>
              <a:rPr lang="pl-PL" dirty="0" smtClean="0">
                <a:latin typeface="Baskerville Old Face" panose="02020602080505020303" pitchFamily="18" charset="0"/>
                <a:cs typeface="Times New Roman" panose="02020603050405020304" pitchFamily="18" charset="0"/>
              </a:rPr>
              <a:t>dorosłym.</a:t>
            </a:r>
            <a:endParaRPr lang="pl-PL" dirty="0">
              <a:latin typeface="Baskerville Old Face" panose="02020602080505020303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436717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Retrospekcj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</TotalTime>
  <Words>237</Words>
  <Application>Microsoft Office PowerPoint</Application>
  <PresentationFormat>Panoramiczny</PresentationFormat>
  <Paragraphs>34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Baskerville Old Face</vt:lpstr>
      <vt:lpstr>Calibri</vt:lpstr>
      <vt:lpstr>Calibri Light</vt:lpstr>
      <vt:lpstr>Constantia</vt:lpstr>
      <vt:lpstr>Times New Roman</vt:lpstr>
      <vt:lpstr>Wingdings</vt:lpstr>
      <vt:lpstr>Retrospekcja</vt:lpstr>
      <vt:lpstr>Małe Robaczki Wciągaczki</vt:lpstr>
      <vt:lpstr>Cześć! To ja Technikoludek!</vt:lpstr>
      <vt:lpstr>Dzięki czemu korzystamy z Internetu?</vt:lpstr>
      <vt:lpstr>Zagrożenia:</vt:lpstr>
      <vt:lpstr>Wady i zalety korzystania z Internetu</vt:lpstr>
      <vt:lpstr>Zasady bezpiecznego korzystania z Internetu:</vt:lpstr>
      <vt:lpstr>Internet nie jest zły, ale trzeba umieć go używać.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Małe Robaczki Wciągaczki</dc:title>
  <dc:creator>Agnieszka Sęk</dc:creator>
  <cp:lastModifiedBy>Agnieszka Sęk</cp:lastModifiedBy>
  <cp:revision>6</cp:revision>
  <dcterms:created xsi:type="dcterms:W3CDTF">2020-12-01T08:48:39Z</dcterms:created>
  <dcterms:modified xsi:type="dcterms:W3CDTF">2020-12-09T22:46:09Z</dcterms:modified>
</cp:coreProperties>
</file>